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66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263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74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1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891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58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25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05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63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57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452FD-73A0-4D5C-93D2-173C52759A0B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3115C-2E0F-40BF-8BEA-21F6DE4E62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664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smtClean="0"/>
              <a:t>P4M-440G UDP</a:t>
            </a:r>
            <a:r>
              <a:rPr lang="ko-KR" altLang="en-US" smtClean="0"/>
              <a:t>설정 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618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680" y="1564084"/>
            <a:ext cx="5382376" cy="3829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0451" y="357447"/>
            <a:ext cx="247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rgbClr val="FF0000"/>
                </a:solidFill>
              </a:rPr>
              <a:t>1. Phpoc.ini </a:t>
            </a:r>
            <a:r>
              <a:rPr lang="ko-KR" altLang="en-US" smtClean="0">
                <a:solidFill>
                  <a:srgbClr val="FF0000"/>
                </a:solidFill>
              </a:rPr>
              <a:t>설정변경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28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223462" y="310466"/>
            <a:ext cx="6096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000" smtClean="0"/>
              <a:t>&lt;?php</a:t>
            </a:r>
          </a:p>
          <a:p>
            <a:r>
              <a:rPr lang="ko-KR" altLang="en-US" sz="1000" smtClean="0"/>
              <a:t>echo "init.php loaded.\n";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// Open UDP socket</a:t>
            </a:r>
          </a:p>
          <a:p>
            <a:r>
              <a:rPr lang="ko-KR" altLang="en-US" sz="1000" smtClean="0"/>
              <a:t>$pid = pid_open("/mmap/udp0");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// Enable debug output to Serial</a:t>
            </a:r>
          </a:p>
          <a:p>
            <a:r>
              <a:rPr lang="ko-KR" altLang="en-US" sz="1000" smtClean="0"/>
              <a:t>echo "Debug: UDP process started...\n";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// Bind to UDP port 5000 (for receiving)</a:t>
            </a:r>
          </a:p>
          <a:p>
            <a:r>
              <a:rPr lang="ko-KR" altLang="en-US" sz="1000" smtClean="0"/>
              <a:t>pid_bind($pid, "", 5000);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// Set destination for sending</a:t>
            </a:r>
          </a:p>
          <a:p>
            <a:r>
              <a:rPr lang="ko-KR" altLang="en-US" sz="1000" smtClean="0"/>
              <a:t>pid_ioctl($pid, "set dstaddr 192.168.0.36"); // Change to your PC's IP</a:t>
            </a:r>
          </a:p>
          <a:p>
            <a:r>
              <a:rPr lang="ko-KR" altLang="en-US" sz="1000" smtClean="0"/>
              <a:t>pid_ioctl($pid, "set dstport 5000");         // Target port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// Send UDP message</a:t>
            </a:r>
          </a:p>
          <a:p>
            <a:r>
              <a:rPr lang="ko-KR" altLang="en-US" sz="1000" smtClean="0"/>
              <a:t>$sdata = "  1111from PHPoC!";</a:t>
            </a:r>
          </a:p>
          <a:p>
            <a:r>
              <a:rPr lang="ko-KR" altLang="en-US" sz="1000" smtClean="0"/>
              <a:t>$slen = pid_sendto($pid, $sdata, strlen($sdata), 0, "192.168.0.36", 5000);</a:t>
            </a:r>
          </a:p>
          <a:p>
            <a:r>
              <a:rPr lang="ko-KR" altLang="en-US" sz="1000" smtClean="0"/>
              <a:t>echo "Sent: $sdata to 192.168.0.36:5000 | Bytes Sent: $slen\n";</a:t>
            </a:r>
          </a:p>
          <a:p>
            <a:r>
              <a:rPr lang="ko-KR" altLang="en-US" sz="1000" smtClean="0"/>
              <a:t>while (1) {</a:t>
            </a:r>
          </a:p>
          <a:p>
            <a:r>
              <a:rPr lang="ko-KR" altLang="en-US" sz="1000" smtClean="0"/>
              <a:t>    // ---- Send UDP Message Every 5 Seconds ----</a:t>
            </a:r>
          </a:p>
          <a:p>
            <a:r>
              <a:rPr lang="ko-KR" altLang="en-US" sz="1000" smtClean="0"/>
              <a:t>   // $sdata = "hi from PHPoC!";</a:t>
            </a:r>
          </a:p>
          <a:p>
            <a:r>
              <a:rPr lang="ko-KR" altLang="en-US" sz="1000" smtClean="0"/>
              <a:t>    //$slen = pid_sendto($pid, $sdata, strlen($sdata), 0, "192.168.0.36", 5000);</a:t>
            </a:r>
          </a:p>
          <a:p>
            <a:r>
              <a:rPr lang="ko-KR" altLang="en-US" sz="1000" smtClean="0"/>
              <a:t>    //echo "Sent: $sdata to 192.168.0.36:5000 | Bytes Sent: $slen\n";</a:t>
            </a:r>
          </a:p>
          <a:p>
            <a:r>
              <a:rPr lang="ko-KR" altLang="en-US" sz="1000" smtClean="0"/>
              <a:t>    </a:t>
            </a:r>
          </a:p>
          <a:p>
            <a:r>
              <a:rPr lang="ko-KR" altLang="en-US" sz="1000" smtClean="0"/>
              <a:t>    // ---- Check for Incoming UDP Data ----</a:t>
            </a:r>
          </a:p>
          <a:p>
            <a:r>
              <a:rPr lang="ko-KR" altLang="en-US" sz="1000" smtClean="0"/>
              <a:t>    $rxlen = pid_ioctl($pid, "get rxlen"); // Check if data is available</a:t>
            </a:r>
          </a:p>
          <a:p>
            <a:r>
              <a:rPr lang="ko-KR" altLang="en-US" sz="1000" smtClean="0"/>
              <a:t>    if ($rxlen) {</a:t>
            </a:r>
          </a:p>
          <a:p>
            <a:r>
              <a:rPr lang="ko-KR" altLang="en-US" sz="1000" smtClean="0"/>
              <a:t>        $buf = "";</a:t>
            </a:r>
          </a:p>
          <a:p>
            <a:r>
              <a:rPr lang="ko-KR" altLang="en-US" sz="1000" smtClean="0"/>
              <a:t>        pid_recvfrom($pid, $buf, $rxlen);  // Receive data</a:t>
            </a:r>
          </a:p>
          <a:p>
            <a:r>
              <a:rPr lang="ko-KR" altLang="en-US" sz="1000" smtClean="0"/>
              <a:t>        echo "Received: $buf\n";          // Print received data to Serial Monitor</a:t>
            </a:r>
          </a:p>
          <a:p>
            <a:r>
              <a:rPr lang="ko-KR" altLang="en-US" sz="1000" smtClean="0"/>
              <a:t>    }</a:t>
            </a:r>
          </a:p>
          <a:p>
            <a:r>
              <a:rPr lang="ko-KR" altLang="en-US" sz="1000" smtClean="0"/>
              <a:t>  usleep(100000);</a:t>
            </a:r>
          </a:p>
          <a:p>
            <a:r>
              <a:rPr lang="ko-KR" altLang="en-US" sz="1000" smtClean="0"/>
              <a:t>    // ---- Wait for 5 seconds before sending again ----</a:t>
            </a:r>
          </a:p>
          <a:p>
            <a:r>
              <a:rPr lang="ko-KR" altLang="en-US" sz="1000" smtClean="0"/>
              <a:t>    //usleep(5000000); // 5 seconds (5000000 microseconds)</a:t>
            </a:r>
          </a:p>
          <a:p>
            <a:r>
              <a:rPr lang="ko-KR" altLang="en-US" sz="1000" smtClean="0"/>
              <a:t>}</a:t>
            </a:r>
          </a:p>
          <a:p>
            <a:endParaRPr lang="ko-KR" altLang="en-US" sz="1000" smtClean="0"/>
          </a:p>
          <a:p>
            <a:r>
              <a:rPr lang="ko-KR" altLang="en-US" sz="1000" smtClean="0"/>
              <a:t>pid_close($pid);</a:t>
            </a:r>
          </a:p>
          <a:p>
            <a:r>
              <a:rPr lang="ko-KR" altLang="en-US" sz="1000" smtClean="0"/>
              <a:t>?&gt;</a:t>
            </a:r>
            <a:endParaRPr lang="ko-KR" altLang="en-US" sz="100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37" y="1271171"/>
            <a:ext cx="5723238" cy="4326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0451" y="357447"/>
            <a:ext cx="247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</a:rPr>
              <a:t>2</a:t>
            </a:r>
            <a:r>
              <a:rPr lang="en-US" altLang="ko-KR" smtClean="0">
                <a:solidFill>
                  <a:srgbClr val="FF0000"/>
                </a:solidFill>
              </a:rPr>
              <a:t>. init.php </a:t>
            </a:r>
            <a:r>
              <a:rPr lang="ko-KR" altLang="en-US" smtClean="0">
                <a:solidFill>
                  <a:srgbClr val="FF0000"/>
                </a:solidFill>
              </a:rPr>
              <a:t>파일 추가 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96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41" y="1108993"/>
            <a:ext cx="5096586" cy="445832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558" y="1108993"/>
            <a:ext cx="5850264" cy="4872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0451" y="357447"/>
            <a:ext cx="443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solidFill>
                  <a:srgbClr val="FF0000"/>
                </a:solidFill>
              </a:rPr>
              <a:t>3. </a:t>
            </a:r>
            <a:r>
              <a:rPr lang="ko-KR" altLang="en-US" smtClean="0">
                <a:solidFill>
                  <a:srgbClr val="FF0000"/>
                </a:solidFill>
              </a:rPr>
              <a:t>모듈에서 송신된 메시지 테스트 확인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190509" y="2468880"/>
            <a:ext cx="2851266" cy="2244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629941" y="4990406"/>
            <a:ext cx="4823208" cy="3796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1819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와이드스크린</PresentationFormat>
  <Paragraphs>44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P4M-440G UDP설정 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P4M-440G UDP설정 </dc:title>
  <dc:creator>boss</dc:creator>
  <cp:lastModifiedBy>boss</cp:lastModifiedBy>
  <cp:revision>1</cp:revision>
  <dcterms:created xsi:type="dcterms:W3CDTF">2025-03-11T09:05:48Z</dcterms:created>
  <dcterms:modified xsi:type="dcterms:W3CDTF">2025-03-11T09:06:04Z</dcterms:modified>
</cp:coreProperties>
</file>